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84" r:id="rId2"/>
    <p:sldId id="281" r:id="rId3"/>
    <p:sldId id="263" r:id="rId4"/>
    <p:sldId id="282" r:id="rId5"/>
    <p:sldId id="285" r:id="rId6"/>
    <p:sldId id="279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2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6437B-686B-4C96-AD99-91C83B953042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A36FA-08B9-4688-9993-CD1B9FED7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F6FE-7C3D-4DCA-ADA7-B97ECF705FD4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FF7A2-E8FD-4016-874C-77BCFD1A3E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851648" cy="1828800"/>
          </a:xfrm>
        </p:spPr>
        <p:txBody>
          <a:bodyPr>
            <a:normAutofit/>
          </a:bodyPr>
          <a:lstStyle/>
          <a:p>
            <a:endParaRPr lang="en-US" sz="8000" b="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381000" y="3124200"/>
            <a:ext cx="7854696" cy="1752600"/>
          </a:xfrm>
        </p:spPr>
        <p:txBody>
          <a:bodyPr>
            <a:noAutofit/>
          </a:bodyPr>
          <a:lstStyle/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 descr="Hydrange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2001322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95800" y="0"/>
            <a:ext cx="4648200" cy="701730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4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3q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5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mgb¦q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weeiYx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"/>
            <a:ext cx="4495800" cy="68018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7200" dirty="0" smtClean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ev‡Zb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wnmveweÁvb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/>
          </a:p>
        </p:txBody>
      </p:sp>
      <p:pic>
        <p:nvPicPr>
          <p:cNvPr id="1026" name="Picture 2" descr="D:\College Picture\Bathen s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2667000" cy="2819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32" y="1752600"/>
            <a:ext cx="8930763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wnmv‡ei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DØ„‡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_©‡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K¨i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D`NvUb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6600" dirty="0" smtClean="0">
              <a:latin typeface="SutonnyMJ" pitchFamily="2" charset="0"/>
              <a:cs typeface="SutonnyMJ" pitchFamily="2" charset="0"/>
            </a:endParaRPr>
          </a:p>
          <a:p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304800"/>
            <a:ext cx="5710084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4372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2015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31 †k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wW‡m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Zvwi‡L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wb‡gœ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1)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DØ„Ë 23,500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2)  450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1500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2000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1,000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4wU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Bmy¨K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†PK 2015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31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wW‡m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¤^‡ii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cwi‡kv‡ai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3)   2,750 I 12,050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†PK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n‡qwQj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‘  ‡PK¸‡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2015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31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wW‡m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Av`vq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4)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KZ…©K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bv`vi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mivmwi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Av`vq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5,570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eB‡Z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5)   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1,450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my`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gÄyi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550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avh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K‡i‡jI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KvbwUB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eB‡Z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KiYxq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K)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Bmy¨K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…Z †PK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Dc¯’vwcZ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L)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 	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M) ‡h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jb‡`b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eB‡Z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vwLjv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 	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73914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400" dirty="0" smtClean="0"/>
              <a:t>  ?</a:t>
            </a:r>
            <a:endParaRPr lang="en-US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sz="6600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600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6600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600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sz="6600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6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600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      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endParaRPr lang="en-US" sz="48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514600"/>
            <a:ext cx="8153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h‡kvi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© :2016(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: 7)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33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3838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229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  evwoi KvR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BIFDT</dc:creator>
  <cp:lastModifiedBy>Lotus Computer</cp:lastModifiedBy>
  <cp:revision>177</cp:revision>
  <dcterms:created xsi:type="dcterms:W3CDTF">2015-08-20T13:52:25Z</dcterms:created>
  <dcterms:modified xsi:type="dcterms:W3CDTF">2016-09-08T02:51:31Z</dcterms:modified>
</cp:coreProperties>
</file>